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271" r:id="rId44"/>
    <p:sldId id="279" r:id="rId45"/>
    <p:sldId id="281" r:id="rId46"/>
    <p:sldId id="280" r:id="rId47"/>
    <p:sldId id="257" r:id="rId48"/>
    <p:sldId id="275" r:id="rId49"/>
    <p:sldId id="276" r:id="rId50"/>
    <p:sldId id="282" r:id="rId5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4"/>
            <p14:sldId id="335"/>
            <p14:sldId id="336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29/04/2023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29/04/2023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29/04/2023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29/04/2023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microsoft.com/office/2017/04/relationships/track" Target="../media/track1.vtt"/><Relationship Id="rId4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JÁ ASSISTI, FALTA PASSAR PRA CÁ.</a:t>
            </a:r>
          </a:p>
        </p:txBody>
      </p:sp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1301</TotalTime>
  <Words>4114</Words>
  <Application>Microsoft Office PowerPoint</Application>
  <PresentationFormat>Widescreen</PresentationFormat>
  <Paragraphs>220</Paragraphs>
  <Slides>50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Arial</vt:lpstr>
      <vt:lpstr>Calibri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144</cp:revision>
  <dcterms:created xsi:type="dcterms:W3CDTF">2023-04-06T13:21:07Z</dcterms:created>
  <dcterms:modified xsi:type="dcterms:W3CDTF">2023-04-29T15:28:34Z</dcterms:modified>
  <cp:version/>
</cp:coreProperties>
</file>